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2" r:id="rId15"/>
    <p:sldId id="276" r:id="rId16"/>
    <p:sldId id="277" r:id="rId17"/>
    <p:sldId id="283" r:id="rId18"/>
    <p:sldId id="286" r:id="rId19"/>
    <p:sldId id="285" r:id="rId20"/>
    <p:sldId id="287" r:id="rId21"/>
    <p:sldId id="264" r:id="rId22"/>
    <p:sldId id="269" r:id="rId2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81635" autoAdjust="0"/>
  </p:normalViewPr>
  <p:slideViewPr>
    <p:cSldViewPr snapToGrid="0">
      <p:cViewPr varScale="1">
        <p:scale>
          <a:sx n="91" d="100"/>
          <a:sy n="91" d="100"/>
        </p:scale>
        <p:origin x="514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štartovacie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sk-SK" dirty="0" err="1"/>
              <a:t>particie</a:t>
            </a:r>
            <a:r>
              <a:rPr lang="sk-SK" dirty="0"/>
              <a:t> </a:t>
            </a:r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sk-SK" dirty="0" err="1"/>
              <a:t>subory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17. 4. 2024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</a:t>
            </a:r>
            <a:r>
              <a:rPr lang="sk-SK" sz="2800" b="1" dirty="0"/>
              <a:t>informačnej</a:t>
            </a:r>
            <a:r>
              <a:rPr lang="sk-SK" sz="2400" b="1" dirty="0"/>
              <a:t>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756</Words>
  <Application>Microsoft Office PowerPoint</Application>
  <PresentationFormat>Širokouhlá</PresentationFormat>
  <Paragraphs>99</Paragraphs>
  <Slides>22</Slides>
  <Notes>16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63</cp:revision>
  <cp:lastPrinted>2024-04-11T21:47:56Z</cp:lastPrinted>
  <dcterms:created xsi:type="dcterms:W3CDTF">2024-03-13T18:15:39Z</dcterms:created>
  <dcterms:modified xsi:type="dcterms:W3CDTF">2024-04-17T08:57:30Z</dcterms:modified>
</cp:coreProperties>
</file>